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E10C-54F7-B66F-58D7-088FEEED3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3CE23-7373-B8C5-50EC-28BEE155E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FA8B-8BC5-E9FB-1AFF-07F92F86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C215-F095-D7B8-DE22-47ACA6D9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64E1-2286-85E4-B760-413067C9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70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6161-E40F-71C8-3CB8-417659BC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4537B-C87E-C7A2-DFF2-50D568241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1654E-B289-76D5-1CF3-9DFAD026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4E1DD-E3E8-0221-D122-6A82ACA1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1A2A-D6A3-7EAA-254A-7062167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316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D3F6C6-2121-09C5-1F19-71BBFA4E4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C1535-4DE3-AED2-2D84-44AC2A647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809E3-147E-E515-E0EC-5A64A164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80286-6192-69A0-26ED-4F8401FE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DE1-FED1-27DD-27E4-E2CF1A48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58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D680-AE78-1F25-5CFD-46CEDE8E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DB92-99FD-D30B-076E-1CAF3D99D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5E49D-FB29-D8DD-5C99-C0432F33C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3C464-4FA2-7E10-6274-2D58DD9A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CCF8F-1A7B-E77A-98EA-CA4B4CBC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07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88E4-1332-D9AE-85B2-4EE2F4C3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DC228-CE84-9EB0-DDCE-3A6354BD5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775A7-B9FF-9F88-42EB-56857C56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AF382-48C0-8332-1AA6-5EF31CEA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2A47-E461-0B86-8464-7926DF9C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15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58D4-2AF1-4D79-ED09-1EEFF797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4607-655B-1F75-3B92-704D51DD3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0ACD1-D95C-A58E-F272-0BE6DCE8C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A88BC-8A2F-9BAF-9793-241E614B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339EB-4AA0-9D25-57F2-629F6DE6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216B0-A38C-72B9-983D-CD508D56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85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5754-E3B6-23A6-8BA9-86A58B4E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470F-7AE3-4EBF-3789-7BF3D3041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D580A-021E-6CEF-DA08-AD208A5E9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D54D8-F029-FB0D-4AD3-BD4E435EE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61CF8-8243-A82F-A465-73C6986CE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168F3-6FD5-249F-0C42-3C60816D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C2D95F-32D8-9DA6-3D46-358A67A0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A252A6-27AD-C155-8DEC-BF019F19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9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E35A-32BB-4768-D9ED-073F9187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1B7EC-DE2B-9620-A003-11F594EB0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633F2-8D7E-5157-D2EF-FE3FCCD0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DF060-4DBC-03A4-759A-316819B9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943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69FE8-DAFB-8DAC-6D77-0DE10891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ED875-E3EA-7E16-3FDD-621125E7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080CC-DD3D-166E-5F5A-FDBD550A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46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817D-20D1-A96D-DD10-5EC55FAE3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B218-3B8E-147D-4ACE-E179A95A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6E8D7-817E-5E8E-1079-5779204F1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6EDF4-86B0-77CC-ACC2-C535EB53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54F43-47ED-6560-8766-A69ED545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CC6C5-25CF-AD9D-8CA8-09427A01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5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88AA-E53D-CF42-1CB7-A7D38D95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DDCDB-BF07-A803-EC63-E33363287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7A4A5-6691-8D5A-3F63-E6ECFE833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4CD43-4D27-D6B7-F0EF-88E88EE3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254B1-62C2-A0CE-72ED-D781E8DA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F2E44-B6B6-4390-DA7A-4BFB1D99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8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64B94-6B7F-5A30-0ABF-5BED11A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C1E5E-2151-5E00-380B-96CFAE339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1B073-B93F-1C08-9553-B83738BC8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8F0B8-409C-404C-B61E-F53C9C9AF91B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7EC06-A6A2-CF5F-85AB-D003D68D6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4222C-C91D-22FC-D856-2FC2A7F43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988FC-4745-4C81-9108-C9720ECA9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8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drive.google.com/drive/folders/1CAo7cwUcd-F9BuxM_fjoRq_8UtXvfldB?usp=share_lin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769F-973A-A15A-41E0-7B36946744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C7153-55B2-6D5A-8587-4398A8574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A398196E-394D-7B9D-1527-34B46CDB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514A-B6C2-6AC6-065F-038928FB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80E168-513C-DB7E-62CB-941783420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389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BE73-0F09-48EA-83CA-4F040652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C1070-FA5E-D05C-CC8D-9A817061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71433"/>
          </a:xfrm>
        </p:spPr>
      </p:pic>
    </p:spTree>
    <p:extLst>
      <p:ext uri="{BB962C8B-B14F-4D97-AF65-F5344CB8AC3E}">
        <p14:creationId xmlns:p14="http://schemas.microsoft.com/office/powerpoint/2010/main" val="322429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DE97-4F1B-D6C7-EEB2-AD5C1D4A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A4FF7-CBA3-F0F9-813B-289327A98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798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830C-A72B-65F2-75EA-A9A78AF4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1C77F6-5066-7C6F-C2D4-077828104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23661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E74C-3F4B-0B36-41DE-DAA9EDCD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14D67-57E3-35FD-1F42-6A1B83F59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61893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6E97-40DB-E00A-D737-68A35DAE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BE77E3-4678-CFDA-E2FB-D20CA5E4C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3710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A06A-4B8B-2927-30FB-AF9926DA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28204-2BF6-A1F9-BE26-E7FD8BD87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72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27FF-CA49-65B8-7377-2B471EB4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B6071A-BDA1-02AD-68A6-7E9888F53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03954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5512-FB38-E006-E782-B8F93C69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05267-B29C-51CD-EA6D-337C20A65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558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C0F9-6744-44FF-1E71-F3B88CB4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EDA02-4918-813F-232D-25EC65CF9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702719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LAPTOP</dc:creator>
  <cp:lastModifiedBy>Hp LAPTOP</cp:lastModifiedBy>
  <cp:revision>3</cp:revision>
  <dcterms:created xsi:type="dcterms:W3CDTF">2023-04-20T03:08:48Z</dcterms:created>
  <dcterms:modified xsi:type="dcterms:W3CDTF">2023-04-20T07:31:11Z</dcterms:modified>
</cp:coreProperties>
</file>